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FCDC-6440-DE4F-875A-E2D61AE3AF9E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737B8-3255-374B-9459-3C8688588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37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737B8-3255-374B-9459-3C8688588E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596CDD-D8D5-EC4F-B536-F92E592EFD50}" type="datetimeFigureOut">
              <a:rPr lang="en-US" smtClean="0"/>
              <a:t>5/6/13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4E9B2B-C8B6-3143-9BB6-AE67124F47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and National Health Organizations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/>
              <a:t>What are these organizations and what do they do?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05290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Defenses against Infectious Diseases studied so far…: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 Our Immune System</a:t>
            </a:r>
          </a:p>
          <a:p>
            <a:r>
              <a:rPr lang="en-US" sz="3600" dirty="0" smtClean="0"/>
              <a:t>2.  </a:t>
            </a:r>
            <a:r>
              <a:rPr lang="en-US" sz="3600" dirty="0"/>
              <a:t>V</a:t>
            </a:r>
            <a:r>
              <a:rPr lang="en-US" sz="3600" dirty="0" smtClean="0"/>
              <a:t>accines</a:t>
            </a:r>
          </a:p>
          <a:p>
            <a:r>
              <a:rPr lang="en-US" sz="3600" dirty="0" smtClean="0"/>
              <a:t>3.  Local/State/Federal Regulations</a:t>
            </a:r>
          </a:p>
          <a:p>
            <a:r>
              <a:rPr lang="en-US" sz="3600" dirty="0" smtClean="0"/>
              <a:t>4.  Gene Patenting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154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/>
              <a:t>N</a:t>
            </a:r>
            <a:r>
              <a:rPr lang="en-US" dirty="0" smtClean="0"/>
              <a:t>ational and Global Defenses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80" y="2370564"/>
            <a:ext cx="7662864" cy="3267169"/>
          </a:xfrm>
        </p:spPr>
        <p:txBody>
          <a:bodyPr/>
          <a:lstStyle/>
          <a:p>
            <a:r>
              <a:rPr lang="en-US" sz="3200" dirty="0"/>
              <a:t>In this activity, you will </a:t>
            </a:r>
            <a:r>
              <a:rPr lang="en-US" sz="3200" dirty="0" smtClean="0"/>
              <a:t>investigate </a:t>
            </a:r>
            <a:r>
              <a:rPr lang="en-US" sz="3200" dirty="0"/>
              <a:t>some of the largest and most influential organizations which, at least in part, concern themselves with fighting infectious diseases.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dirty="0"/>
              <a:t>A</a:t>
            </a:r>
            <a:r>
              <a:rPr lang="en-US" sz="5400" b="1" i="1" dirty="0" smtClean="0"/>
              <a:t>wareness</a:t>
            </a:r>
            <a:r>
              <a:rPr lang="en-US" sz="5400" b="1" i="1" dirty="0"/>
              <a:t>, </a:t>
            </a:r>
            <a:r>
              <a:rPr lang="en-US" sz="5400" b="1" i="1" dirty="0" smtClean="0"/>
              <a:t>Preparedness </a:t>
            </a:r>
            <a:r>
              <a:rPr lang="en-US" sz="5400" b="1" i="1" dirty="0"/>
              <a:t>and </a:t>
            </a:r>
            <a:r>
              <a:rPr lang="en-US" sz="5400" b="1" i="1" dirty="0" smtClean="0"/>
              <a:t>Defense</a:t>
            </a:r>
            <a:r>
              <a:rPr lang="en-US" sz="5400" dirty="0" smtClean="0"/>
              <a:t> 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 smtClean="0"/>
              <a:t>How do these agencies compare?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8700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Organizations?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267169"/>
          </a:xfrm>
        </p:spPr>
        <p:txBody>
          <a:bodyPr numCol="2">
            <a:normAutofit/>
          </a:bodyPr>
          <a:lstStyle/>
          <a:p>
            <a:pPr hangingPunct="0"/>
            <a:r>
              <a:rPr lang="en-US" dirty="0"/>
              <a:t>CDC</a:t>
            </a:r>
          </a:p>
          <a:p>
            <a:pPr hangingPunct="0"/>
            <a:r>
              <a:rPr lang="en-US" dirty="0"/>
              <a:t>PAHO</a:t>
            </a:r>
          </a:p>
          <a:p>
            <a:pPr hangingPunct="0"/>
            <a:r>
              <a:rPr lang="en-US" dirty="0"/>
              <a:t>UNICEF</a:t>
            </a:r>
          </a:p>
          <a:p>
            <a:pPr hangingPunct="0"/>
            <a:r>
              <a:rPr lang="en-US" dirty="0"/>
              <a:t>UNDP</a:t>
            </a:r>
          </a:p>
          <a:p>
            <a:pPr hangingPunct="0"/>
            <a:r>
              <a:rPr lang="en-US" dirty="0" smtClean="0"/>
              <a:t>NIH</a:t>
            </a:r>
          </a:p>
          <a:p>
            <a:pPr hangingPunct="0"/>
            <a:r>
              <a:rPr lang="en-US" dirty="0" smtClean="0"/>
              <a:t>Oxfam</a:t>
            </a:r>
          </a:p>
          <a:p>
            <a:pPr hangingPunct="0"/>
            <a:r>
              <a:rPr lang="en-US" dirty="0" smtClean="0"/>
              <a:t>Human </a:t>
            </a:r>
            <a:r>
              <a:rPr lang="en-US" dirty="0"/>
              <a:t>Rights Watch</a:t>
            </a:r>
          </a:p>
          <a:p>
            <a:pPr hangingPunct="0"/>
            <a:r>
              <a:rPr lang="en-US" dirty="0" err="1"/>
              <a:t>Medicins</a:t>
            </a:r>
            <a:r>
              <a:rPr lang="en-US" dirty="0"/>
              <a:t> Sans </a:t>
            </a:r>
            <a:r>
              <a:rPr lang="en-US" dirty="0" err="1"/>
              <a:t>Frontieres</a:t>
            </a:r>
            <a:endParaRPr lang="en-US" dirty="0"/>
          </a:p>
          <a:p>
            <a:pPr hangingPunct="0"/>
            <a:r>
              <a:rPr lang="en-US" dirty="0"/>
              <a:t>Amnesty International</a:t>
            </a:r>
          </a:p>
          <a:p>
            <a:pPr hangingPunct="0"/>
            <a:r>
              <a:rPr lang="en-US" dirty="0"/>
              <a:t>USAMRID</a:t>
            </a:r>
          </a:p>
          <a:p>
            <a:endParaRPr lang="en-US" dirty="0"/>
          </a:p>
          <a:p>
            <a:pPr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9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Checklist: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61" y="2269223"/>
            <a:ext cx="8797239" cy="4253648"/>
          </a:xfrm>
        </p:spPr>
        <p:txBody>
          <a:bodyPr>
            <a:normAutofit fontScale="85000" lnSpcReduction="20000"/>
          </a:bodyPr>
          <a:lstStyle/>
          <a:p>
            <a:pPr lvl="0" hangingPunct="0"/>
            <a:r>
              <a:rPr lang="en-US" dirty="0"/>
              <a:t>What is their mandate? (Sometimes termed mission </a:t>
            </a:r>
            <a:r>
              <a:rPr lang="en-US" dirty="0" smtClean="0"/>
              <a:t>statement).</a:t>
            </a:r>
            <a:endParaRPr lang="en-US" dirty="0"/>
          </a:p>
          <a:p>
            <a:pPr lvl="0" hangingPunct="0"/>
            <a:r>
              <a:rPr lang="en-US" dirty="0"/>
              <a:t>Funded by?  Be sure to indicate if it’s governmental </a:t>
            </a:r>
            <a:r>
              <a:rPr lang="en-US" dirty="0" smtClean="0"/>
              <a:t>or an </a:t>
            </a:r>
            <a:r>
              <a:rPr lang="en-US" dirty="0"/>
              <a:t>NGO.</a:t>
            </a:r>
          </a:p>
          <a:p>
            <a:pPr lvl="0" hangingPunct="0"/>
            <a:r>
              <a:rPr lang="en-US" dirty="0"/>
              <a:t>Geographic region covered?</a:t>
            </a:r>
          </a:p>
          <a:p>
            <a:pPr lvl="0" hangingPunct="0"/>
            <a:r>
              <a:rPr lang="en-US" dirty="0"/>
              <a:t>What ID’s organization focuses on?</a:t>
            </a:r>
          </a:p>
          <a:p>
            <a:pPr lvl="0" hangingPunct="0"/>
            <a:r>
              <a:rPr lang="en-US" dirty="0"/>
              <a:t>Is this a research, medical or public action organization (Maybe all three)</a:t>
            </a:r>
          </a:p>
          <a:p>
            <a:pPr lvl="0" hangingPunct="0"/>
            <a:r>
              <a:rPr lang="en-US" dirty="0"/>
              <a:t>Awareness – public education outreach programs on ID</a:t>
            </a:r>
          </a:p>
          <a:p>
            <a:pPr lvl="0" hangingPunct="0"/>
            <a:r>
              <a:rPr lang="en-US" dirty="0"/>
              <a:t>Preparedness – task forces in place to </a:t>
            </a:r>
            <a:r>
              <a:rPr lang="en-US" dirty="0" smtClean="0"/>
              <a:t> </a:t>
            </a:r>
            <a:r>
              <a:rPr lang="en-US" dirty="0" smtClean="0"/>
              <a:t>forestall </a:t>
            </a:r>
            <a:r>
              <a:rPr lang="en-US" dirty="0"/>
              <a:t>outbreaks around the world</a:t>
            </a:r>
          </a:p>
          <a:p>
            <a:pPr lvl="0" hangingPunct="0"/>
            <a:r>
              <a:rPr lang="en-US" dirty="0"/>
              <a:t>Defense – actions taken when outbreaks </a:t>
            </a:r>
            <a:r>
              <a:rPr lang="en-US" dirty="0" smtClean="0"/>
              <a:t>occur</a:t>
            </a:r>
          </a:p>
          <a:p>
            <a:pPr lvl="0" hangingPunct="0"/>
            <a:r>
              <a:rPr lang="en-US" dirty="0" smtClean="0"/>
              <a:t>Success story related to ID???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46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27757"/>
            <a:ext cx="7662864" cy="326716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You will present your findings to the class for comparison.</a:t>
            </a:r>
          </a:p>
          <a:p>
            <a:r>
              <a:rPr lang="en-US" sz="3200" dirty="0" smtClean="0"/>
              <a:t>Presentation should be a brief description of each questions which can be tabulated. </a:t>
            </a:r>
          </a:p>
          <a:p>
            <a:r>
              <a:rPr lang="en-US" sz="3200" dirty="0" smtClean="0"/>
              <a:t>Send email copy of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findings to me!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633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129</TotalTime>
  <Words>232</Words>
  <Application>Microsoft Macintosh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Genesis</vt:lpstr>
      <vt:lpstr>Global and National Health Organizations</vt:lpstr>
      <vt:lpstr>Our Defenses against Infectious Diseases studied so far…:</vt:lpstr>
      <vt:lpstr>Consider National and Global Defenses</vt:lpstr>
      <vt:lpstr>Awareness, Preparedness and Defense  </vt:lpstr>
      <vt:lpstr>Which Organizations?</vt:lpstr>
      <vt:lpstr>Checklist:</vt:lpstr>
      <vt:lpstr>Presentation</vt:lpstr>
    </vt:vector>
  </TitlesOfParts>
  <Company>The Hotchkiss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and National health Organizations</dc:title>
  <dc:creator>Hotchkiss ITS</dc:creator>
  <cp:lastModifiedBy>Hotchkiss ITS</cp:lastModifiedBy>
  <cp:revision>10</cp:revision>
  <dcterms:created xsi:type="dcterms:W3CDTF">2013-05-06T16:11:30Z</dcterms:created>
  <dcterms:modified xsi:type="dcterms:W3CDTF">2013-05-06T18:23:48Z</dcterms:modified>
</cp:coreProperties>
</file>